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C49DA-2801-4853-91D8-E730D56D6D80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73987-9901-4B00-8BE0-24974121B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9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Which of the following categories best represents the entity you represent today?
https://www.polleverywhere.com/multiple_choice_polls/zKFeTvenjVEBsttA7fCz9?state=opened&amp;flow=Default&amp;onscreen=persist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273987-9901-4B00-8BE0-24974121BD2D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6720EB-BC65-4F81-8EA1-11EB46F46237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78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7EE63-0441-4AB1-B412-ACE3620D4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0349C4-9888-4D6B-B3DD-24D02E7EEA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F697A-37F7-49EA-BADD-1B4A10BFA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C490-24BE-4B92-BB79-4DF80E6297A3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1599C-8A74-4B44-9909-C24D763DC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BAA5D-34ED-45F2-B373-1B08649DF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B9B7-9B51-4F37-BDF2-DD1F5F199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2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76098-3FB7-437F-BB0C-6F2A9C447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A8EAC-6BA8-451C-AADF-7CE24325B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1B4C4-0CF7-4267-8FF9-D3809FBFB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C490-24BE-4B92-BB79-4DF80E6297A3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590C8-E3FD-4289-B023-0C0A93BF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29E34-442E-4EDF-B1F5-277C81D11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B9B7-9B51-4F37-BDF2-DD1F5F199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0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964684-D432-44F2-95B7-FA87165B17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54B722-4F20-4A58-93CA-1FC153926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C42A8-A929-4E6A-A5D3-C04702DB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C490-24BE-4B92-BB79-4DF80E6297A3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B5112-FE78-4BCE-8CAF-CC44E0C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16331-432D-43BA-8B0F-5E77205A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B9B7-9B51-4F37-BDF2-DD1F5F199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9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E2F62-859A-42DA-B1D7-6004BFB46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69000-633D-400A-AD15-15DF6EDC8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7FC06-816E-4DED-9048-A0E278183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C490-24BE-4B92-BB79-4DF80E6297A3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B6CBC-D099-4FE3-B571-F35557A27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BED21-9F4A-4A4F-B0BE-7B9CEA0F0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B9B7-9B51-4F37-BDF2-DD1F5F199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3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7C3F8-0D79-4FBD-B9CD-293ED65D6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B7877-76AD-412B-9AB0-617F455B9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E7CB6-649C-406B-91A0-B913E72DA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C490-24BE-4B92-BB79-4DF80E6297A3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66CEE-518E-48CB-B63D-9F4DB55E8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1B5E3-3603-4D88-AE36-192A0E00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B9B7-9B51-4F37-BDF2-DD1F5F199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1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CDE8A-5458-478C-8754-F1F6CCFF0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FFB51-09A1-451F-8C87-D7F03A6DC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10F1B-1C76-4DEF-9443-BC6BA2960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2F4E9-7CFE-4E55-97FB-9B7071A10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C490-24BE-4B92-BB79-4DF80E6297A3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50A7B-730B-4DE1-86A8-C1DC34BBD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8147FB-16B1-4A98-8EDA-C81870BB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B9B7-9B51-4F37-BDF2-DD1F5F199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08D53-2C57-482F-93B3-AC4AAEAA6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6A6BF-5319-4FB5-B440-CB677542D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90C77-24A4-456D-AA55-CABBE3A62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2A31A-039E-4CF2-A48B-8C92039857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6B60F-9D4F-4DC1-BF5A-4CD033294A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21593D-3322-466B-855B-F44505B48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C490-24BE-4B92-BB79-4DF80E6297A3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309FF8-A696-4C17-9AD4-01CD130B5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D2F425-1995-4B38-999D-92FCB7E83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B9B7-9B51-4F37-BDF2-DD1F5F199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2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3F3EE-6B7E-49BE-B789-4D100951A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D3824C-F3ED-40E1-8F6F-07C3EF7F8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C490-24BE-4B92-BB79-4DF80E6297A3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41E592-FE43-4087-969B-5EF09C605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30009-377F-4D6F-B752-4EECF9464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B9B7-9B51-4F37-BDF2-DD1F5F199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2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66BEEC-8893-43BE-9C87-3F8D2D84B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C490-24BE-4B92-BB79-4DF80E6297A3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C3082C-D12F-442F-A599-8082D76A1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8413B-0973-4676-ACB9-D13B17F52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B9B7-9B51-4F37-BDF2-DD1F5F199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8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A9674-E6C5-4279-A07E-78EF52CCA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625FE-6DCF-4C6D-8BF7-54C8DA92C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D9654-6FC1-4C73-BBF8-D0915C045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16D94-0BD2-4F1A-8437-C64A2AA2E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C490-24BE-4B92-BB79-4DF80E6297A3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C5D53-CE2F-4C37-B71E-92BFC9B2B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2E1BA-00FF-49A6-B616-2704CE58F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B9B7-9B51-4F37-BDF2-DD1F5F199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7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CAAD4-ED93-40BA-8E46-5B521339D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880149-307A-488E-813D-FC4F4E56C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FB7063-2E28-4170-92E9-A7249DB62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9A0A5-9813-4897-8726-36F1598C1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C490-24BE-4B92-BB79-4DF80E6297A3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D7B47-56B9-4B50-ADD7-DA7217F56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8627A-1FEE-4A19-8EE3-A85D8A9B9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B9B7-9B51-4F37-BDF2-DD1F5F199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8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F8B91C-9C4E-4EF1-9C2A-750AC6437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097CC-9F0D-45D2-B5C2-308E115D4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CD270-4572-472B-980C-5443DA939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4C490-24BE-4B92-BB79-4DF80E6297A3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716AA-076F-424B-BB88-9037AC1A9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88755-487D-45EB-BC7A-6D348732E0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B9B7-9B51-4F37-BDF2-DD1F5F199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5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169D286-F4D7-4C8B-A6BD-D05384C7F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39E8235E-135E-4261-8F54-2B316E493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610728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D4ED8EC3-4D57-4620-93CE-4E6661F09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343079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BCB34A-2F40-4F41-8488-A134C1C15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5" y="340424"/>
            <a:ext cx="4630139" cy="5265795"/>
          </a:xfrm>
          <a:custGeom>
            <a:avLst/>
            <a:gdLst>
              <a:gd name="connsiteX0" fmla="*/ 0 w 4630139"/>
              <a:gd name="connsiteY0" fmla="*/ 0 h 5265795"/>
              <a:gd name="connsiteX1" fmla="*/ 4630139 w 4630139"/>
              <a:gd name="connsiteY1" fmla="*/ 0 h 5265795"/>
              <a:gd name="connsiteX2" fmla="*/ 4630139 w 4630139"/>
              <a:gd name="connsiteY2" fmla="*/ 5265795 h 5265795"/>
              <a:gd name="connsiteX3" fmla="*/ 0 w 4630139"/>
              <a:gd name="connsiteY3" fmla="*/ 5265795 h 526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139" h="5265795">
                <a:moveTo>
                  <a:pt x="0" y="0"/>
                </a:moveTo>
                <a:lnTo>
                  <a:pt x="4630139" y="0"/>
                </a:lnTo>
                <a:lnTo>
                  <a:pt x="4630139" y="5265795"/>
                </a:lnTo>
                <a:lnTo>
                  <a:pt x="0" y="5265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41291F7-0BD4-47CB-AFD5-E28A36EE3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0" t="14415" r="17666"/>
          <a:stretch/>
        </p:blipFill>
        <p:spPr>
          <a:xfrm>
            <a:off x="338521" y="1655594"/>
            <a:ext cx="3919797" cy="2635454"/>
          </a:xfrm>
          <a:prstGeom prst="rect">
            <a:avLst/>
          </a:pr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78382DC-4207-465E-B379-1E16448AA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1780" y="1071563"/>
            <a:ext cx="7290218" cy="5242298"/>
          </a:xfrm>
          <a:custGeom>
            <a:avLst/>
            <a:gdLst>
              <a:gd name="connsiteX0" fmla="*/ 0 w 7290218"/>
              <a:gd name="connsiteY0" fmla="*/ 0 h 5242298"/>
              <a:gd name="connsiteX1" fmla="*/ 7290218 w 7290218"/>
              <a:gd name="connsiteY1" fmla="*/ 0 h 5242298"/>
              <a:gd name="connsiteX2" fmla="*/ 7290218 w 7290218"/>
              <a:gd name="connsiteY2" fmla="*/ 5242298 h 5242298"/>
              <a:gd name="connsiteX3" fmla="*/ 0 w 7290218"/>
              <a:gd name="connsiteY3" fmla="*/ 5242298 h 524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0218" h="5242298">
                <a:moveTo>
                  <a:pt x="0" y="0"/>
                </a:moveTo>
                <a:lnTo>
                  <a:pt x="7290218" y="0"/>
                </a:lnTo>
                <a:lnTo>
                  <a:pt x="7290218" y="5242298"/>
                </a:lnTo>
                <a:lnTo>
                  <a:pt x="0" y="52422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B533D2-7348-453F-97F5-7C481EFFBC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050" r="20090"/>
          <a:stretch/>
        </p:blipFill>
        <p:spPr>
          <a:xfrm>
            <a:off x="5044269" y="3218987"/>
            <a:ext cx="7005240" cy="110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1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5DAACCC-292F-40F3-BAF5-316260C8F23A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60a0d38d-742b-42f8-8b31-339c7f6381e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74</Words>
  <Application>Microsoft Office PowerPoint</Application>
  <PresentationFormat>Widescreen</PresentationFormat>
  <Paragraphs>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Cimo, Eric (DelDOT)</dc:creator>
  <cp:lastModifiedBy>Cimo, Eric (DelDOT)</cp:lastModifiedBy>
  <cp:revision>4</cp:revision>
  <dcterms:created xsi:type="dcterms:W3CDTF">2022-02-17T19:09:14Z</dcterms:created>
  <dcterms:modified xsi:type="dcterms:W3CDTF">2022-02-21T17:30:56Z</dcterms:modified>
</cp:coreProperties>
</file>